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8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7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0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5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0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5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4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B65C3-C556-4E9A-B840-F82D9988A8B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2AFA-271D-42B0-A73A-4667AF7CD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4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oshuavest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533401"/>
            <a:ext cx="8054108" cy="838200"/>
          </a:xfrm>
        </p:spPr>
        <p:txBody>
          <a:bodyPr/>
          <a:lstStyle/>
          <a:p>
            <a:r>
              <a:rPr lang="en-US" dirty="0" smtClean="0"/>
              <a:t>U2: “Pride (In the Name of Love)”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19200"/>
            <a:ext cx="6400800" cy="2198255"/>
          </a:xfrm>
        </p:spPr>
        <p:txBody>
          <a:bodyPr/>
          <a:lstStyle/>
          <a:p>
            <a:r>
              <a:rPr lang="en-US" dirty="0" smtClean="0"/>
              <a:t>Music Analysis</a:t>
            </a:r>
            <a:endParaRPr lang="en-US" dirty="0" smtClean="0"/>
          </a:p>
          <a:p>
            <a:r>
              <a:rPr lang="en-US" dirty="0" smtClean="0"/>
              <a:t>Josh Vest Bentonville High School</a:t>
            </a:r>
          </a:p>
          <a:p>
            <a:r>
              <a:rPr lang="en-US" dirty="0" smtClean="0">
                <a:hlinkClick r:id="rId2"/>
              </a:rPr>
              <a:t>joshuavest@gmail.com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10344"/>
            <a:ext cx="2514600" cy="344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3" y="311034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33725"/>
            <a:ext cx="22383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4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Student Objectives:</a:t>
            </a:r>
          </a:p>
          <a:p>
            <a:pPr lvl="1"/>
            <a:r>
              <a:rPr lang="en-US" dirty="0" smtClean="0"/>
              <a:t>You will learn </a:t>
            </a:r>
            <a:r>
              <a:rPr lang="en-US" i="1" dirty="0" smtClean="0"/>
              <a:t>and</a:t>
            </a:r>
            <a:r>
              <a:rPr lang="en-US" dirty="0" smtClean="0"/>
              <a:t> practice AP style analysis through music. </a:t>
            </a:r>
          </a:p>
          <a:p>
            <a:pPr lvl="2"/>
            <a:r>
              <a:rPr lang="en-US" dirty="0" smtClean="0"/>
              <a:t>Identify textual and musical features in a text.</a:t>
            </a:r>
          </a:p>
          <a:p>
            <a:pPr lvl="2"/>
            <a:r>
              <a:rPr lang="en-US" dirty="0" smtClean="0"/>
              <a:t>Explain how these features create tone and/or meaning.</a:t>
            </a:r>
          </a:p>
          <a:p>
            <a:pPr lvl="2"/>
            <a:r>
              <a:rPr lang="en-US" dirty="0" smtClean="0"/>
              <a:t>Support a claim with evidence from a text.</a:t>
            </a:r>
          </a:p>
          <a:p>
            <a:r>
              <a:rPr lang="en-US" dirty="0" smtClean="0"/>
              <a:t>You will transfer analytical skills from text to text. </a:t>
            </a:r>
          </a:p>
          <a:p>
            <a:pPr lvl="2"/>
            <a:r>
              <a:rPr lang="en-US" dirty="0" smtClean="0"/>
              <a:t>Poetry (“Facing It,” “Harlem,” and the star poems)</a:t>
            </a:r>
          </a:p>
          <a:p>
            <a:pPr lvl="2"/>
            <a:r>
              <a:rPr lang="en-US" dirty="0" smtClean="0"/>
              <a:t>Nonfiction (</a:t>
            </a:r>
            <a:r>
              <a:rPr lang="en-US" i="1" dirty="0" err="1" smtClean="0"/>
              <a:t>Obasan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Fiction (“The Pie”)</a:t>
            </a:r>
          </a:p>
          <a:p>
            <a:pPr lvl="2"/>
            <a:r>
              <a:rPr lang="en-US" dirty="0" smtClean="0"/>
              <a:t>Music (“Pride”)</a:t>
            </a:r>
          </a:p>
          <a:p>
            <a:pPr lvl="2"/>
            <a:r>
              <a:rPr lang="en-US" dirty="0" smtClean="0"/>
              <a:t>Visual text (“War News from Mexico”)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“Pride (In the Name of Love)”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and discuss the song’s lyrics.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textual features and identify the tone.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to the song.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the activity.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the activity and follow-up activities.</a:t>
            </a:r>
          </a:p>
        </p:txBody>
      </p:sp>
    </p:spTree>
    <p:extLst>
      <p:ext uri="{BB962C8B-B14F-4D97-AF65-F5344CB8AC3E}">
        <p14:creationId xmlns:p14="http://schemas.microsoft.com/office/powerpoint/2010/main" val="6307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Tone- Author’s attitude towards the subject.</a:t>
            </a:r>
          </a:p>
          <a:p>
            <a:r>
              <a:rPr lang="en-US" dirty="0" smtClean="0"/>
              <a:t>Identify the subject. What is Bono yelling about?</a:t>
            </a:r>
          </a:p>
          <a:p>
            <a:r>
              <a:rPr lang="en-US" dirty="0" smtClean="0"/>
              <a:t>Identify his attitude towards the subject.</a:t>
            </a:r>
          </a:p>
        </p:txBody>
      </p:sp>
    </p:spTree>
    <p:extLst>
      <p:ext uri="{BB962C8B-B14F-4D97-AF65-F5344CB8AC3E}">
        <p14:creationId xmlns:p14="http://schemas.microsoft.com/office/powerpoint/2010/main" val="32421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Write an essay.</a:t>
            </a:r>
          </a:p>
          <a:p>
            <a:r>
              <a:rPr lang="en-US" dirty="0" smtClean="0"/>
              <a:t>Build skills using other music analysis activities.</a:t>
            </a:r>
          </a:p>
          <a:p>
            <a:pPr lvl="1"/>
            <a:r>
              <a:rPr lang="en-US" dirty="0" smtClean="0"/>
              <a:t>Vampire Weekend’s “</a:t>
            </a:r>
            <a:r>
              <a:rPr lang="en-US" dirty="0" err="1" smtClean="0"/>
              <a:t>Ya</a:t>
            </a:r>
            <a:r>
              <a:rPr lang="en-US" dirty="0" smtClean="0"/>
              <a:t> Hey”</a:t>
            </a:r>
          </a:p>
          <a:p>
            <a:pPr lvl="1"/>
            <a:r>
              <a:rPr lang="en-US" dirty="0" smtClean="0"/>
              <a:t>Simon and Garfunkel’s “I Am a Rock”</a:t>
            </a:r>
          </a:p>
          <a:p>
            <a:pPr lvl="1"/>
            <a:r>
              <a:rPr lang="en-US" dirty="0" smtClean="0"/>
              <a:t>John Lennon’s “Imagine”</a:t>
            </a:r>
          </a:p>
          <a:p>
            <a:r>
              <a:rPr lang="en-US" dirty="0" smtClean="0"/>
              <a:t>Have students create activities and/or presentations using their favorite songs. </a:t>
            </a:r>
          </a:p>
        </p:txBody>
      </p:sp>
    </p:spTree>
    <p:extLst>
      <p:ext uri="{BB962C8B-B14F-4D97-AF65-F5344CB8AC3E}">
        <p14:creationId xmlns:p14="http://schemas.microsoft.com/office/powerpoint/2010/main" val="15562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216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U2: “Pride (In the Name of Love)”</vt:lpstr>
      <vt:lpstr>Analysis</vt:lpstr>
      <vt:lpstr>“Pride (In the Name of Love)” Agenda</vt:lpstr>
      <vt:lpstr>Tone</vt:lpstr>
      <vt:lpstr>Follow-Up Activities</vt:lpstr>
    </vt:vector>
  </TitlesOfParts>
  <Company>Bentonville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U2: Pride (In the Name of Love)</dc:title>
  <dc:creator>Vest, Joshua</dc:creator>
  <cp:lastModifiedBy>Vest, Joshua</cp:lastModifiedBy>
  <cp:revision>28</cp:revision>
  <dcterms:created xsi:type="dcterms:W3CDTF">2013-11-05T19:02:55Z</dcterms:created>
  <dcterms:modified xsi:type="dcterms:W3CDTF">2013-11-25T03:05:38Z</dcterms:modified>
</cp:coreProperties>
</file>