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880096-3CCA-42BF-B704-E4A7D55C58BF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Multicultural Benchmarks </a:t>
            </a:r>
            <a:endParaRPr lang="en-US" dirty="0"/>
          </a:p>
          <a:p>
            <a:pPr algn="ctr"/>
            <a:r>
              <a:rPr lang="en-US" dirty="0" smtClean="0"/>
              <a:t>In </a:t>
            </a:r>
          </a:p>
          <a:p>
            <a:pPr algn="ctr"/>
            <a:r>
              <a:rPr lang="en-US" dirty="0" smtClean="0"/>
              <a:t>Our School Districts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8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Some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Policy statements</a:t>
            </a:r>
          </a:p>
          <a:p>
            <a:r>
              <a:rPr lang="en-US" sz="3200" dirty="0" smtClean="0"/>
              <a:t>Staff attitudes</a:t>
            </a:r>
          </a:p>
          <a:p>
            <a:r>
              <a:rPr lang="en-US" sz="3200" dirty="0" smtClean="0"/>
              <a:t>Curriculum</a:t>
            </a:r>
          </a:p>
          <a:p>
            <a:r>
              <a:rPr lang="en-US" sz="3200" dirty="0" smtClean="0"/>
              <a:t>Teaching strategies</a:t>
            </a:r>
          </a:p>
          <a:p>
            <a:r>
              <a:rPr lang="en-US" sz="3200" dirty="0" smtClean="0"/>
              <a:t>School staff</a:t>
            </a:r>
          </a:p>
          <a:p>
            <a:r>
              <a:rPr lang="en-US" sz="3200" dirty="0" smtClean="0"/>
              <a:t>Parent participation</a:t>
            </a:r>
          </a:p>
          <a:p>
            <a:r>
              <a:rPr lang="en-US" sz="3200" dirty="0" smtClean="0"/>
              <a:t>Teaching materials</a:t>
            </a:r>
          </a:p>
          <a:p>
            <a:r>
              <a:rPr lang="en-US" sz="3200" dirty="0" smtClean="0"/>
              <a:t>Monitoring each component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6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Goal and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Goal--To examine our school contexts for support of cultural diversity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Objective—to evaluate school districts for “multicultural benchmarks” )(Banks, 2013)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Directions:  You will discuss the checklist for evaluating your districts.  You may use your own personal experience as well as digital resources.  Be prepared to share your answers with other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17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415</TotalTime>
  <Words>90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Community</vt:lpstr>
      <vt:lpstr> Some Indicators</vt:lpstr>
      <vt:lpstr>Goal and Objective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</dc:title>
  <dc:creator>Freddie Bowles</dc:creator>
  <cp:lastModifiedBy>Freddie Bowles</cp:lastModifiedBy>
  <cp:revision>18</cp:revision>
  <dcterms:created xsi:type="dcterms:W3CDTF">2014-03-06T16:25:56Z</dcterms:created>
  <dcterms:modified xsi:type="dcterms:W3CDTF">2014-04-04T14:53:36Z</dcterms:modified>
</cp:coreProperties>
</file>